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43"/>
    <p:restoredTop sz="94632"/>
  </p:normalViewPr>
  <p:slideViewPr>
    <p:cSldViewPr snapToGrid="0" snapToObjects="1">
      <p:cViewPr>
        <p:scale>
          <a:sx n="92" d="100"/>
          <a:sy n="92" d="100"/>
        </p:scale>
        <p:origin x="208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2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56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33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03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2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2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8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3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2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64131-FE4D-0244-A231-DBDE1F6356BC}" type="datetimeFigureOut">
              <a:rPr lang="en-US" smtClean="0"/>
              <a:t>10/11/17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9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153918" y="6858000"/>
            <a:ext cx="3464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</a:t>
            </a:r>
            <a:r>
              <a:rPr lang="en-US" dirty="0" smtClean="0"/>
              <a:t>ariable x visualized as a </a:t>
            </a:r>
            <a:r>
              <a:rPr lang="en-US" dirty="0" err="1" smtClean="0"/>
              <a:t>dataframe</a:t>
            </a:r>
            <a:endParaRPr lang="en-US" dirty="0" smtClean="0"/>
          </a:p>
        </p:txBody>
      </p:sp>
      <p:sp>
        <p:nvSpPr>
          <p:cNvPr id="10" name="Rectangle 9"/>
          <p:cNvSpPr/>
          <p:nvPr/>
        </p:nvSpPr>
        <p:spPr>
          <a:xfrm>
            <a:off x="2771613" y="6508558"/>
            <a:ext cx="374544" cy="1226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079759" y="1879970"/>
            <a:ext cx="9783702" cy="1956816"/>
            <a:chOff x="1079759" y="1879970"/>
            <a:chExt cx="9783702" cy="19568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100584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5318420" y="2535213"/>
              <a:ext cx="139685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 smtClean="0"/>
                <a:t>Standardization</a:t>
              </a:r>
              <a:r>
                <a:rPr lang="en-US" sz="1500" dirty="0" smtClean="0"/>
                <a:t> </a:t>
              </a:r>
              <a:endParaRPr lang="en-US" sz="1500" b="1" dirty="0" smtClean="0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3713" y="1879970"/>
              <a:ext cx="4189748" cy="1956816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11" name="Picture 10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9759" y="1879970"/>
              <a:ext cx="4197096" cy="1956816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063009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205832" y="1563437"/>
            <a:ext cx="9448388" cy="4333491"/>
            <a:chOff x="1205832" y="1563437"/>
            <a:chExt cx="9448388" cy="433349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5832" y="1563437"/>
              <a:ext cx="4194341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8953" y="1563437"/>
              <a:ext cx="4195267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570537" y="4419600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”Next” button (enclosed within the red rectangle) and then click on Inspect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44388" y="4419600"/>
              <a:ext cx="34649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highlighted portion in blue just means we append the following to our </a:t>
              </a:r>
              <a:r>
                <a:rPr lang="en-US" dirty="0" err="1" smtClean="0"/>
                <a:t>url</a:t>
              </a:r>
              <a:r>
                <a:rPr lang="en-US" dirty="0"/>
                <a:t> </a:t>
              </a:r>
              <a:r>
                <a:rPr lang="en-US" dirty="0" smtClean="0"/>
                <a:t>(if we want another page of campaigns): </a:t>
              </a:r>
              <a:r>
                <a:rPr lang="en-US" b="1" dirty="0" err="1" smtClean="0"/>
                <a:t>find?category</a:t>
              </a:r>
              <a:r>
                <a:rPr lang="en-US" b="1" dirty="0" smtClean="0"/>
                <a:t>=</a:t>
              </a:r>
              <a:r>
                <a:rPr lang="en-US" b="1" dirty="0" err="1" smtClean="0"/>
                <a:t>Health&amp;page</a:t>
              </a:r>
              <a:r>
                <a:rPr lang="en-US" b="1" dirty="0" smtClean="0"/>
                <a:t>=2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143213" y="3682231"/>
              <a:ext cx="374544" cy="12260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1937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839620" y="1563437"/>
            <a:ext cx="10202281" cy="4333491"/>
            <a:chOff x="839620" y="1563437"/>
            <a:chExt cx="10202281" cy="4333491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570537" y="4419600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title for the first campaign you see and then click on Inspect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44388" y="4419600"/>
              <a:ext cx="34649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link </a:t>
              </a:r>
              <a:r>
                <a:rPr lang="en-US" dirty="0"/>
                <a:t>(enclosed within the red rectangle) </a:t>
              </a:r>
              <a:r>
                <a:rPr lang="en-US" dirty="0" smtClean="0"/>
                <a:t>is the </a:t>
              </a:r>
              <a:r>
                <a:rPr lang="en-US" dirty="0" err="1" smtClean="0"/>
                <a:t>url</a:t>
              </a:r>
              <a:r>
                <a:rPr lang="en-US" dirty="0" smtClean="0"/>
                <a:t> for an individual campaign. We will scrape all the individual campaigns on a page. </a:t>
              </a:r>
              <a:endParaRPr lang="en-US" b="1" dirty="0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620" y="1563437"/>
              <a:ext cx="445479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12" name="Picture 11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8773" y="1563437"/>
              <a:ext cx="445312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13" name="Rectangle 12"/>
            <p:cNvSpPr/>
            <p:nvPr/>
          </p:nvSpPr>
          <p:spPr>
            <a:xfrm>
              <a:off x="10143067" y="2438401"/>
              <a:ext cx="533400" cy="10159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17208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22817" y="1022684"/>
            <a:ext cx="8483600" cy="2743200"/>
            <a:chOff x="1822817" y="1022684"/>
            <a:chExt cx="8483600" cy="27432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2817" y="1022684"/>
              <a:ext cx="8483600" cy="27432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2562895" y="2139074"/>
              <a:ext cx="6156101" cy="30791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9418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75000" y="2146300"/>
            <a:ext cx="5842000" cy="2552700"/>
            <a:chOff x="3175000" y="2146300"/>
            <a:chExt cx="5842000" cy="25527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5000" y="2146300"/>
              <a:ext cx="5842000" cy="25527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3" name="Rectangle 2"/>
            <p:cNvSpPr/>
            <p:nvPr/>
          </p:nvSpPr>
          <p:spPr>
            <a:xfrm>
              <a:off x="3425780" y="3400023"/>
              <a:ext cx="5434885" cy="27045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4048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182" y="4424544"/>
            <a:ext cx="6845300" cy="3556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832783" y="2216729"/>
            <a:ext cx="6083300" cy="571268"/>
            <a:chOff x="2791219" y="2632365"/>
            <a:chExt cx="6083300" cy="57126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1219" y="2708333"/>
              <a:ext cx="6083300" cy="495300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5888180" y="2632365"/>
              <a:ext cx="2230582" cy="318653"/>
            </a:xfrm>
            <a:prstGeom prst="rect">
              <a:avLst/>
            </a:prstGeom>
            <a:noFill/>
            <a:ln w="793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32333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4768767" y="145961"/>
            <a:ext cx="533400" cy="1015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761564" y="1290034"/>
            <a:ext cx="8335137" cy="3785674"/>
            <a:chOff x="1761564" y="1290034"/>
            <a:chExt cx="8335137" cy="3785674"/>
          </a:xfrm>
        </p:grpSpPr>
        <p:pic>
          <p:nvPicPr>
            <p:cNvPr id="2" name="Picture 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2253" y="1290034"/>
              <a:ext cx="358444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3" name="Rectangle 2"/>
            <p:cNvSpPr/>
            <p:nvPr/>
          </p:nvSpPr>
          <p:spPr>
            <a:xfrm>
              <a:off x="9310777" y="2357887"/>
              <a:ext cx="615351" cy="126522"/>
            </a:xfrm>
            <a:prstGeom prst="rect">
              <a:avLst/>
            </a:prstGeom>
            <a:noFill/>
            <a:ln w="508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5478027" y="2661634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1761564" y="4152378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title for the first campaign you see and then click on Inspect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585960" y="4152378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text </a:t>
              </a:r>
              <a:r>
                <a:rPr lang="en-US" dirty="0"/>
                <a:t>(enclosed within the red rectangle) </a:t>
              </a:r>
              <a:r>
                <a:rPr lang="en-US" dirty="0" smtClean="0"/>
                <a:t>is part of a </a:t>
              </a:r>
              <a:r>
                <a:rPr lang="en-US" dirty="0" err="1" smtClean="0"/>
                <a:t>url</a:t>
              </a:r>
              <a:r>
                <a:rPr lang="en-US" dirty="0" smtClean="0"/>
                <a:t> for an individual campaign. </a:t>
              </a:r>
              <a:endParaRPr lang="en-US" b="1" dirty="0" smtClean="0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1320" y="1290034"/>
              <a:ext cx="3580944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32142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4102</TotalTime>
  <Words>130</Words>
  <Application>Microsoft Macintosh PowerPoint</Application>
  <PresentationFormat>Widescreen</PresentationFormat>
  <Paragraphs>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J Galarnyk</dc:creator>
  <cp:lastModifiedBy>Michael J Galarnyk</cp:lastModifiedBy>
  <cp:revision>37</cp:revision>
  <dcterms:created xsi:type="dcterms:W3CDTF">2017-09-08T21:23:37Z</dcterms:created>
  <dcterms:modified xsi:type="dcterms:W3CDTF">2017-10-12T04:58:37Z</dcterms:modified>
</cp:coreProperties>
</file>

<file path=docProps/thumbnail.jpeg>
</file>